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6CE282-A687-4D9F-872A-FB2EC0050DE4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2E1CD0-1020-4DFF-9941-AFDBEF15C4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МБОУ ТР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Поженская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дошкольная группа  21 марта  прошли мероприятия посвященные  Международному дню леса .В них приняли участие 11 детей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:\DCIM\100OLYMP\P3181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714644" cy="2071702"/>
          </a:xfrm>
          <a:prstGeom prst="rect">
            <a:avLst/>
          </a:prstGeom>
          <a:noFill/>
        </p:spPr>
      </p:pic>
      <p:pic>
        <p:nvPicPr>
          <p:cNvPr id="5" name="Picture 3" descr="H:\DCIM\100OLYMP\P31813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500174"/>
            <a:ext cx="2714643" cy="2107421"/>
          </a:xfrm>
          <a:prstGeom prst="rect">
            <a:avLst/>
          </a:prstGeom>
          <a:noFill/>
        </p:spPr>
      </p:pic>
      <p:pic>
        <p:nvPicPr>
          <p:cNvPr id="1028" name="Picture 4" descr="H:\DCIM\100OLYMP\P3191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500174"/>
            <a:ext cx="2714612" cy="2035959"/>
          </a:xfrm>
          <a:prstGeom prst="rect">
            <a:avLst/>
          </a:prstGeom>
          <a:noFill/>
        </p:spPr>
      </p:pic>
      <p:pic>
        <p:nvPicPr>
          <p:cNvPr id="6" name="Picture 5" descr="H:\DCIM\100OLYMP\P31913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000504"/>
            <a:ext cx="3286148" cy="2464611"/>
          </a:xfrm>
          <a:prstGeom prst="rect">
            <a:avLst/>
          </a:prstGeom>
          <a:noFill/>
        </p:spPr>
      </p:pic>
      <p:pic>
        <p:nvPicPr>
          <p:cNvPr id="1030" name="Picture 6" descr="H:\DCIM\100OLYMP\P31913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3929066"/>
            <a:ext cx="3214710" cy="2553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были проведены следующие мероприятия: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1.Беседа «Лес наш друг.»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2.Рисование « Весна в лесу»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3.Чтение В. Бианки «Синичкин календарь».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4.Загадывание загадок о растениях и животных.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5.Проведение дидактической игры  «Кто живет в лесу»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6. Совместная аппликация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животные нашего леса».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83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 в МБОУ ТР Поженская СОШ дошкольная группа  21 марта  прошли мероприятия посвященные  Международному дню леса .В них приняли участие 11 детей</vt:lpstr>
      <vt:lpstr> были проведены следующие мероприятия: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октября в МБОУ ТР Поженская СОШ дошкольная группа прошел субботник. В субботнике приняли участие 7 детей и 3 работника.</dc:title>
  <dc:creator>Пользователь Windows</dc:creator>
  <cp:lastModifiedBy>Пользователь Windows</cp:lastModifiedBy>
  <cp:revision>19</cp:revision>
  <dcterms:created xsi:type="dcterms:W3CDTF">2018-10-13T19:17:15Z</dcterms:created>
  <dcterms:modified xsi:type="dcterms:W3CDTF">2019-03-21T18:40:40Z</dcterms:modified>
</cp:coreProperties>
</file>